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5" autoAdjust="0"/>
    <p:restoredTop sz="94660"/>
  </p:normalViewPr>
  <p:slideViewPr>
    <p:cSldViewPr snapToGrid="0">
      <p:cViewPr varScale="1">
        <p:scale>
          <a:sx n="71" d="100"/>
          <a:sy n="71" d="100"/>
        </p:scale>
        <p:origin x="26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9F7DF57-3B8E-4594-A847-64A4FF406BC0}"/>
              </a:ext>
            </a:extLst>
          </p:cNvPr>
          <p:cNvCxnSpPr/>
          <p:nvPr/>
        </p:nvCxnSpPr>
        <p:spPr>
          <a:xfrm>
            <a:off x="2417763" y="3529013"/>
            <a:ext cx="863758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845E02F-5E38-41BA-899F-D17AE0C9A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39746-B4BA-437B-B70A-213A5A43C063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F6CF6DE-48BF-47F6-9155-2D33B3A3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16175" y="328613"/>
            <a:ext cx="4973638" cy="309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85ED5D-83E8-4CE3-A72C-0CD520307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38275" y="798513"/>
            <a:ext cx="809625" cy="504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ECD18-1A1E-486C-86C8-BD6A83FEF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32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899A869-603F-4B8D-B0D7-4867FB92363D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19A4E3-E0E2-4695-AC14-98175BD98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39B3C-6037-4F46-BAE7-45D57F74A1AF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0A42861-5FE6-45C5-8C7E-2D758820E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52D5BD-0F27-40A3-A889-968E2229E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F1B02-BAE3-4FF6-8D8A-6CE878CA9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1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8C5041-CB1B-489B-8289-8164012A65AC}"/>
              </a:ext>
            </a:extLst>
          </p:cNvPr>
          <p:cNvCxnSpPr/>
          <p:nvPr/>
        </p:nvCxnSpPr>
        <p:spPr>
          <a:xfrm>
            <a:off x="9439275" y="798513"/>
            <a:ext cx="0" cy="466090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42F23EE-06D6-43CE-90D4-2274ECBED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5047E-E8A7-433C-AA81-0E9B89A3FEA5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D08F535-81F1-40CA-A36B-7E6A1AA2D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C6A47E-37D6-4319-A307-300E8DB10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2F632-1E9E-4EA1-BF05-01295D53CB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17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C0F50FE-77E7-4B63-A490-576AD4B122E1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509B0A2-3889-46E6-8590-6F4B60DF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13C45-35F2-4B92-A5C5-C8D501FA093C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FF4FBD-0E8E-4AC2-A52A-FC55A5DEF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B9A45FC-40FA-48FB-996D-A612407E6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6D96B-BF39-4EF7-A1BB-DB3DF20A7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913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3CBF800-B25A-475A-BF0A-2FA67DC35773}"/>
              </a:ext>
            </a:extLst>
          </p:cNvPr>
          <p:cNvCxnSpPr/>
          <p:nvPr/>
        </p:nvCxnSpPr>
        <p:spPr>
          <a:xfrm>
            <a:off x="1454150" y="3805238"/>
            <a:ext cx="863123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/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19C8A98-CCB6-4499-8026-E83E065F5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4A7B0-46BB-4B3F-98B3-A15D02E5A717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DD4EBD-4806-487F-8460-9EC1F5F0A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A85B79C-16FB-4EB2-B3C7-2ECF0955C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F26BA-E75E-4DDC-86E4-885F683923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8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49A509E-995E-4D17-B7F6-2350A348CBBB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08A9F1B-6BE6-4418-97DB-1BDEAFA9C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C2D69-0C66-45FF-95F2-0F343E613CED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365EC457-EF1C-4142-9D7F-8CA5EFC57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B46383B0-376B-4734-88B5-EC2586A63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3C96A-C59B-4222-9F3A-DB0F83F03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7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82276B-9527-4F0F-BADA-E26A6207498D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63F30310-5B24-4741-A1A4-A2F8A0988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99FE5-3E27-4917-9B4F-CAAC6A4F83A0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185F3C42-A195-4CD9-84FF-91027E19E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75A68817-0FE5-4C2B-8B70-BE02B81D5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70224-7AF5-4C4E-BF5E-5C8CEC5D4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5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02C9CA-696C-4CE5-B4FE-BEF09C2AC4A8}"/>
              </a:ext>
            </a:extLst>
          </p:cNvPr>
          <p:cNvCxnSpPr/>
          <p:nvPr/>
        </p:nvCxnSpPr>
        <p:spPr>
          <a:xfrm>
            <a:off x="1454150" y="1847850"/>
            <a:ext cx="96075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A37BA2F-5983-470C-A900-A92FB843E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16447-B58C-4344-A0E8-68405F011BD9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8D9417C-0F62-4EE9-A30C-3A31D897B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67629115-B737-44E8-86FF-9CACEE967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B4D17-864B-4E88-B9D2-E4D761DAA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49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7040778-F10B-4CA4-A058-B46F23180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653C1-C6D4-4A07-AE8B-69B347D16E39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AE779B8-CD02-43EB-A6E7-DD988D29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1B21622-3C21-4146-8D4B-B0A9F4E71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73D83-E826-469B-91B6-B09E3D208C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5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3C92546-249D-45BE-910B-D42787756B7F}"/>
              </a:ext>
            </a:extLst>
          </p:cNvPr>
          <p:cNvCxnSpPr/>
          <p:nvPr/>
        </p:nvCxnSpPr>
        <p:spPr>
          <a:xfrm>
            <a:off x="1447800" y="3205163"/>
            <a:ext cx="32702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/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7405EF18-BBC0-460D-AF5C-8DFA5FBD4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02262-F800-46AB-88EC-13468B612901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BAB867F2-AC11-4F39-8AC0-5AAF33901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31D06AC-A9EF-48B1-92A2-D0879AAB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328D5-ECA0-4B00-A47D-F2284EB98D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378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>
            <a:extLst>
              <a:ext uri="{FF2B5EF4-FFF2-40B4-BE49-F238E27FC236}">
                <a16:creationId xmlns:a16="http://schemas.microsoft.com/office/drawing/2014/main" id="{6519E435-75A9-48B1-8474-6CF6CA259432}"/>
              </a:ext>
            </a:extLst>
          </p:cNvPr>
          <p:cNvGrpSpPr>
            <a:grpSpLocks/>
          </p:cNvGrpSpPr>
          <p:nvPr/>
        </p:nvGrpSpPr>
        <p:grpSpPr bwMode="auto">
          <a:xfrm>
            <a:off x="7477125" y="482600"/>
            <a:ext cx="4075113" cy="5148263"/>
            <a:chOff x="7477387" y="482170"/>
            <a:chExt cx="4074533" cy="5149101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59E1FB8-30BF-4A3E-BCE0-34F5573246A5}"/>
                </a:ext>
              </a:extLst>
            </p:cNvPr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0F945FC-470D-412D-B017-3E554C5F10E2}"/>
                </a:ext>
              </a:extLst>
            </p:cNvPr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97CABA-2BFD-4422-8197-A5566463755A}"/>
              </a:ext>
            </a:extLst>
          </p:cNvPr>
          <p:cNvCxnSpPr/>
          <p:nvPr/>
        </p:nvCxnSpPr>
        <p:spPr>
          <a:xfrm>
            <a:off x="1447800" y="3143250"/>
            <a:ext cx="552767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8AF4A5E7-6BA4-40A6-AF48-57FF5D28A0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47800" y="5470525"/>
            <a:ext cx="5527675" cy="319088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FB3CB8C-F71C-4B1C-AC00-57F696E4C721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1A372A94-06D3-4FA1-B36E-84052940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47800" y="319088"/>
            <a:ext cx="55403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A656975-76C5-4640-88D8-6B4938F2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FE275-ECCA-447D-853B-C58DFFD74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20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2839508-4779-4C2E-85B2-3F1E756FA60C}"/>
              </a:ext>
            </a:extLst>
          </p:cNvPr>
          <p:cNvSpPr/>
          <p:nvPr/>
        </p:nvSpPr>
        <p:spPr>
          <a:xfrm>
            <a:off x="0" y="2019300"/>
            <a:ext cx="12192000" cy="4106863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6">
            <a:extLst>
              <a:ext uri="{FF2B5EF4-FFF2-40B4-BE49-F238E27FC236}">
                <a16:creationId xmlns:a16="http://schemas.microsoft.com/office/drawing/2014/main" id="{D5EB39E6-15B7-4BCD-8622-03247F82D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>
            <a:fillRect/>
          </a:stretch>
        </p:blipFill>
        <p:spPr bwMode="black">
          <a:xfrm>
            <a:off x="0" y="6126163"/>
            <a:ext cx="121920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780A64-A11D-436F-9621-A1E704D89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975" y="804863"/>
            <a:ext cx="9604375" cy="104933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B8157B61-5974-4707-B6C0-0460DE556E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50975" y="2016125"/>
            <a:ext cx="9604375" cy="344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1AEC0-8895-4D53-BFEF-FD5120FFBC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554913" y="330200"/>
            <a:ext cx="3500437" cy="3095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D5F1499-E7C3-43B9-BB62-6943D2BCAE3D}" type="datetimeFigureOut">
              <a:rPr lang="en-US"/>
              <a:pPr>
                <a:defRPr/>
              </a:pPr>
              <a:t>8/26/2018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05C322-5117-4491-A38E-AC7B3BA21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0975" y="328613"/>
            <a:ext cx="5938838" cy="309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45AFE-8DAE-4346-89F4-0D08B296CD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79425" y="798513"/>
            <a:ext cx="811213" cy="5048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>
                <a:solidFill>
                  <a:schemeClr val="accent1"/>
                </a:solidFill>
                <a:latin typeface="+mn-lt"/>
              </a:defRPr>
            </a:lvl1pPr>
          </a:lstStyle>
          <a:p>
            <a:pPr>
              <a:defRPr/>
            </a:pPr>
            <a:fld id="{E3C5F3D8-0B4F-477F-AFDD-DE6D57F11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2FA0229-B610-4A2E-81BC-2422CEDE62B1}"/>
              </a:ext>
            </a:extLst>
          </p:cNvPr>
          <p:cNvCxnSpPr/>
          <p:nvPr/>
        </p:nvCxnSpPr>
        <p:spPr>
          <a:xfrm>
            <a:off x="0" y="6127750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2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228600" indent="-228600" algn="l" rtl="0" eaLnBrk="0" fontAlgn="base" hangingPunct="0">
        <a:lnSpc>
          <a:spcPct val="120000"/>
        </a:lnSpc>
        <a:spcBef>
          <a:spcPts val="1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20000"/>
        </a:lnSpc>
        <a:spcBef>
          <a:spcPts val="5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>
            <a:extLst>
              <a:ext uri="{FF2B5EF4-FFF2-40B4-BE49-F238E27FC236}">
                <a16:creationId xmlns:a16="http://schemas.microsoft.com/office/drawing/2014/main" id="{4F9C4446-FC26-497D-A553-EB2E8FE1DE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Box 7">
            <a:extLst>
              <a:ext uri="{FF2B5EF4-FFF2-40B4-BE49-F238E27FC236}">
                <a16:creationId xmlns:a16="http://schemas.microsoft.com/office/drawing/2014/main" id="{451628EB-C5EF-4510-BB81-BD7B2949D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750" y="3197225"/>
            <a:ext cx="61436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7200"/>
              <a:t>NAHUM</a:t>
            </a:r>
            <a:endParaRPr lang="en-US" altLang="en-US" sz="4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D5AE-C63F-4609-8F2E-A04B9904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Applications from Nahum</a:t>
            </a:r>
            <a:r>
              <a:rPr lang="en-US" dirty="0"/>
              <a:t> 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34C9DD5B-89D0-4A77-B259-C886B4D993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Continue To Preach The Word!</a:t>
            </a:r>
          </a:p>
          <a:p>
            <a:pPr eaLnBrk="1" hangingPunct="1"/>
            <a:r>
              <a:rPr lang="en-US" altLang="en-US" sz="3400"/>
              <a:t>Trust God’s Omnipotence! </a:t>
            </a:r>
          </a:p>
          <a:p>
            <a:pPr eaLnBrk="1" hangingPunct="1"/>
            <a:endParaRPr lang="en-US" altLang="en-US" sz="3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D5AE-C63F-4609-8F2E-A04B9904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Applications from Nahum</a:t>
            </a:r>
            <a:r>
              <a:rPr lang="en-US" dirty="0"/>
              <a:t> 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06137BE0-CF6E-4575-8C44-046ADCEE579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Continue To Preach The Word!</a:t>
            </a:r>
          </a:p>
          <a:p>
            <a:pPr eaLnBrk="1" hangingPunct="1"/>
            <a:r>
              <a:rPr lang="en-US" altLang="en-US" sz="3400"/>
              <a:t>Trust God’s Omnipotence!</a:t>
            </a:r>
          </a:p>
          <a:p>
            <a:pPr eaLnBrk="1" hangingPunct="1"/>
            <a:r>
              <a:rPr lang="en-US" altLang="en-US" sz="3400"/>
              <a:t>Do Not Hesitate to Serve God!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D5AE-C63F-4609-8F2E-A04B9904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Applications from Nahum</a:t>
            </a:r>
            <a:r>
              <a:rPr lang="en-US" dirty="0"/>
              <a:t> </a:t>
            </a:r>
          </a:p>
        </p:txBody>
      </p:sp>
      <p:sp>
        <p:nvSpPr>
          <p:cNvPr id="23555" name="Content Placeholder 2">
            <a:extLst>
              <a:ext uri="{FF2B5EF4-FFF2-40B4-BE49-F238E27FC236}">
                <a16:creationId xmlns:a16="http://schemas.microsoft.com/office/drawing/2014/main" id="{2CA84A5A-8D2F-4385-B7B5-55AB2118C1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Continue To Preach The Word!</a:t>
            </a:r>
          </a:p>
          <a:p>
            <a:pPr eaLnBrk="1" hangingPunct="1"/>
            <a:r>
              <a:rPr lang="en-US" altLang="en-US" sz="3400"/>
              <a:t>Trust God’s Omnipotence!</a:t>
            </a:r>
          </a:p>
          <a:p>
            <a:pPr eaLnBrk="1" hangingPunct="1"/>
            <a:r>
              <a:rPr lang="en-US" altLang="en-US" sz="3400"/>
              <a:t>Do Not Hesitate to Serve God!</a:t>
            </a:r>
          </a:p>
          <a:p>
            <a:pPr eaLnBrk="1" hangingPunct="1"/>
            <a:r>
              <a:rPr lang="en-US" altLang="en-US" sz="3400"/>
              <a:t>Focus On Heaven! </a:t>
            </a:r>
          </a:p>
          <a:p>
            <a:pPr eaLnBrk="1" hangingPunct="1"/>
            <a:endParaRPr lang="en-US" altLang="en-US" sz="3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04A2E-E66A-4929-A773-576170A5F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388" y="804863"/>
            <a:ext cx="9605962" cy="10588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/>
              <a:t>Historical information </a:t>
            </a:r>
            <a:r>
              <a:rPr lang="en-US" sz="1800" dirty="0"/>
              <a:t>(International standard bible encyclopedia) </a:t>
            </a:r>
            <a:endParaRPr lang="en-US" sz="4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233F0-AB3E-4217-ACF4-5F6B981BF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2011363"/>
            <a:ext cx="9874250" cy="376872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790-750 BC - </a:t>
            </a:r>
            <a:r>
              <a:rPr lang="en-US" sz="3200" dirty="0"/>
              <a:t>Jonah Preaches to Nineveh and they repent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663-607 BC - </a:t>
            </a:r>
            <a:r>
              <a:rPr lang="en-US" sz="3200" dirty="0"/>
              <a:t>Nahum the </a:t>
            </a:r>
            <a:r>
              <a:rPr lang="en-US" sz="3200" dirty="0" err="1"/>
              <a:t>Elkoshite</a:t>
            </a:r>
            <a:r>
              <a:rPr lang="en-US" sz="3200" dirty="0"/>
              <a:t> prophesied about the destruction of Nineveh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607-606 BC - </a:t>
            </a:r>
            <a:r>
              <a:rPr lang="en-US" sz="3200" dirty="0"/>
              <a:t>Nineveh is sacked by former subjects including the Medes, Persians, Babylonians, Chaldeans, and Cimmerians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>
            <a:extLst>
              <a:ext uri="{FF2B5EF4-FFF2-40B4-BE49-F238E27FC236}">
                <a16:creationId xmlns:a16="http://schemas.microsoft.com/office/drawing/2014/main" id="{447AC756-6ABA-47F0-B3A5-C3564FFA9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12192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D5AE-C63F-4609-8F2E-A04B9904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Nahum</a:t>
            </a:r>
            <a:r>
              <a:rPr lang="en-US" dirty="0"/>
              <a:t>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1D71576A-69E4-4611-9ED1-C47BD91264A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300"/>
              <a:t>God’s Relationship with his Enemies</a:t>
            </a:r>
          </a:p>
          <a:p>
            <a:pPr eaLnBrk="1" hangingPunct="1"/>
            <a:r>
              <a:rPr lang="en-US" altLang="en-US" sz="3300"/>
              <a:t>Destruction of Nineveh</a:t>
            </a:r>
          </a:p>
          <a:p>
            <a:pPr eaLnBrk="1" hangingPunct="1"/>
            <a:r>
              <a:rPr lang="en-US" altLang="en-US" sz="3300"/>
              <a:t>Woe of Nineveh</a:t>
            </a:r>
          </a:p>
          <a:p>
            <a:pPr eaLnBrk="1" hangingPunct="1"/>
            <a:r>
              <a:rPr lang="en-US" altLang="en-US" sz="3300"/>
              <a:t>Nineveh verses America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D5AE-C63F-4609-8F2E-A04B9904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Nahum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F023F-1958-4B61-BA5E-41CED50F6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God’s Relationship with his Enemies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400" dirty="0"/>
              <a:t>Nahum1:2-3, 6, 15, Hebrews 10:26-31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Destruction of Nineveh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Woe of Nineveh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Nineveh verses America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D5AE-C63F-4609-8F2E-A04B9904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Nahum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F023F-1958-4B61-BA5E-41CED50F6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God’s Relationship with his Enemies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Destruction of Nineveh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400" dirty="0"/>
              <a:t>Nahum 2:1, 5-6, 13, 2 Peter 3:10-12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Woe of Nineveh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Nineveh verses America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D5AE-C63F-4609-8F2E-A04B9904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Nahum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F023F-1958-4B61-BA5E-41CED50F6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God’s Relationship with his Enemies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Destruction of Nineveh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Woe of Nineveh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400" dirty="0"/>
              <a:t>Nahum 3:5-6, 18-19, Luke 13:22-30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Nineveh verses America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D5AE-C63F-4609-8F2E-A04B9904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Nahum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F023F-1958-4B61-BA5E-41CED50F6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God’s Relationship with his Enemies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Destruction of Nineveh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Woe of Nineveh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/>
              <a:t>Nineveh verses America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3400" dirty="0"/>
              <a:t>Romans 12:1-2, 2 Peter 3:13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FD5AE-C63F-4609-8F2E-A04B9904E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/>
              <a:t>applications from Nahum</a:t>
            </a:r>
            <a:r>
              <a:rPr lang="en-US" dirty="0"/>
              <a:t> </a:t>
            </a:r>
          </a:p>
        </p:txBody>
      </p:sp>
      <p:sp>
        <p:nvSpPr>
          <p:cNvPr id="20483" name="Content Placeholder 2">
            <a:extLst>
              <a:ext uri="{FF2B5EF4-FFF2-40B4-BE49-F238E27FC236}">
                <a16:creationId xmlns:a16="http://schemas.microsoft.com/office/drawing/2014/main" id="{5B404D4B-99EF-475E-96EA-BDC6AFEE3BE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400"/>
              <a:t>Continue To Preach The Word! </a:t>
            </a:r>
          </a:p>
          <a:p>
            <a:pPr eaLnBrk="1" hangingPunct="1"/>
            <a:endParaRPr lang="en-US" altLang="en-US" sz="3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90</TotalTime>
  <Words>224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Gill Sans MT</vt:lpstr>
      <vt:lpstr>Arial</vt:lpstr>
      <vt:lpstr>Calibri</vt:lpstr>
      <vt:lpstr>Gallery</vt:lpstr>
      <vt:lpstr>PowerPoint Presentation</vt:lpstr>
      <vt:lpstr>Historical information (International standard bible encyclopedia) </vt:lpstr>
      <vt:lpstr>PowerPoint Presentation</vt:lpstr>
      <vt:lpstr>Nahum </vt:lpstr>
      <vt:lpstr>Nahum </vt:lpstr>
      <vt:lpstr>Nahum </vt:lpstr>
      <vt:lpstr>Nahum </vt:lpstr>
      <vt:lpstr>Nahum </vt:lpstr>
      <vt:lpstr>applications from Nahum </vt:lpstr>
      <vt:lpstr>Applications from Nahum </vt:lpstr>
      <vt:lpstr>Applications from Nahum </vt:lpstr>
      <vt:lpstr>Applications from Nahum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 Cox</dc:creator>
  <cp:lastModifiedBy>Stan Cox</cp:lastModifiedBy>
  <cp:revision>10</cp:revision>
  <dcterms:created xsi:type="dcterms:W3CDTF">2018-07-24T02:18:22Z</dcterms:created>
  <dcterms:modified xsi:type="dcterms:W3CDTF">2018-08-27T02:33:20Z</dcterms:modified>
</cp:coreProperties>
</file>